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EA9B-3DCB-42E6-8409-6FADE972E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Manson Middle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B9B01-FD22-407F-AF50-1B925B8B6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578D-489C-4F3A-AEC7-8228B1D6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 Foreign Language Credit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333F9-5B26-47B0-B2B9-7659B95C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732" y="1392973"/>
            <a:ext cx="7490297" cy="5332823"/>
          </a:xfrm>
        </p:spPr>
      </p:pic>
    </p:spTree>
    <p:extLst>
      <p:ext uri="{BB962C8B-B14F-4D97-AF65-F5344CB8AC3E}">
        <p14:creationId xmlns:p14="http://schemas.microsoft.com/office/powerpoint/2010/main" val="160554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09A0-7E5A-4B19-B31C-B5F40CBA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Cricket in Time Square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192A9-4026-4969-B7F7-4D4DB9CD2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017" y="1483063"/>
            <a:ext cx="6770451" cy="5077838"/>
          </a:xfrm>
        </p:spPr>
      </p:pic>
    </p:spTree>
    <p:extLst>
      <p:ext uri="{BB962C8B-B14F-4D97-AF65-F5344CB8AC3E}">
        <p14:creationId xmlns:p14="http://schemas.microsoft.com/office/powerpoint/2010/main" val="295054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E2FB-D661-4B2B-A7FE-38F97E2F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Schools:</a:t>
            </a:r>
            <a:br>
              <a:rPr lang="en-US" dirty="0"/>
            </a:br>
            <a:r>
              <a:rPr lang="en-US" dirty="0"/>
              <a:t>We are going to HOLDEN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Holden Village | Washington State Wiki | Fandom">
            <a:extLst>
              <a:ext uri="{FF2B5EF4-FFF2-40B4-BE49-F238E27FC236}">
                <a16:creationId xmlns:a16="http://schemas.microsoft.com/office/drawing/2014/main" id="{9793FA8E-18AB-4FE9-9E00-EB1A7548A0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6589"/>
            <a:ext cx="9601200" cy="28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DAC7-D7C9-4048-9706-3ABE5827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Communication: </a:t>
            </a:r>
            <a:br>
              <a:rPr lang="en-US" dirty="0"/>
            </a:br>
            <a:r>
              <a:rPr lang="en-US" dirty="0" err="1"/>
              <a:t>TalkingPoints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AA85-A2C9-4DD6-B8AD-B795C7D56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1,000 messages sent (MMS)</a:t>
            </a:r>
          </a:p>
          <a:p>
            <a:r>
              <a:rPr lang="en-US" dirty="0"/>
              <a:t>“Thank you. I’ve never received messages like this from (my child’s) teachers”</a:t>
            </a:r>
          </a:p>
          <a:p>
            <a:r>
              <a:rPr lang="en-US" dirty="0"/>
              <a:t>In the last week:</a:t>
            </a:r>
          </a:p>
          <a:p>
            <a:pPr lvl="1"/>
            <a:r>
              <a:rPr lang="en-US" dirty="0"/>
              <a:t>Classroom information</a:t>
            </a:r>
          </a:p>
          <a:p>
            <a:pPr lvl="1"/>
            <a:r>
              <a:rPr lang="en-US" dirty="0"/>
              <a:t>Busses running late</a:t>
            </a:r>
          </a:p>
          <a:p>
            <a:pPr lvl="1"/>
            <a:r>
              <a:rPr lang="en-US" dirty="0"/>
              <a:t>Phone system not working in the buildings</a:t>
            </a:r>
          </a:p>
          <a:p>
            <a:pPr lvl="1"/>
            <a:r>
              <a:rPr lang="en-US" dirty="0"/>
              <a:t>Immunization updates</a:t>
            </a:r>
          </a:p>
          <a:p>
            <a:pPr lvl="1"/>
            <a:r>
              <a:rPr lang="en-US" dirty="0"/>
              <a:t>Homework and assignment updates</a:t>
            </a:r>
          </a:p>
          <a:p>
            <a:pPr lvl="1"/>
            <a:r>
              <a:rPr lang="en-US" dirty="0"/>
              <a:t>Concerns and celebrations</a:t>
            </a:r>
          </a:p>
        </p:txBody>
      </p:sp>
    </p:spTree>
    <p:extLst>
      <p:ext uri="{BB962C8B-B14F-4D97-AF65-F5344CB8AC3E}">
        <p14:creationId xmlns:p14="http://schemas.microsoft.com/office/powerpoint/2010/main" val="16421531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{7B78D7F2-0DAC-4816-A273-8A4D754A0E29}tf10001105</Template>
  <TotalTime>444</TotalTime>
  <Words>78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Manson Middle School</vt:lpstr>
      <vt:lpstr>HS Foreign Language Credit</vt:lpstr>
      <vt:lpstr>A Cricket in Time Square </vt:lpstr>
      <vt:lpstr>Outdoor Schools: We are going to HOLDEN </vt:lpstr>
      <vt:lpstr>Two-Way Communication:  TalkingPoints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Manson Middle School</dc:title>
  <dc:creator>Heather Ireland</dc:creator>
  <cp:lastModifiedBy>Janice Stewart</cp:lastModifiedBy>
  <cp:revision>7</cp:revision>
  <dcterms:created xsi:type="dcterms:W3CDTF">2023-02-21T23:53:59Z</dcterms:created>
  <dcterms:modified xsi:type="dcterms:W3CDTF">2023-02-23T17:50:40Z</dcterms:modified>
</cp:coreProperties>
</file>